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sldIdLst>
    <p:sldId id="256" r:id="rId2"/>
    <p:sldId id="341" r:id="rId3"/>
    <p:sldId id="328" r:id="rId4"/>
    <p:sldId id="257" r:id="rId5"/>
    <p:sldId id="261" r:id="rId6"/>
    <p:sldId id="33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020065-47B2-4D1D-BAEC-953AB04FA1E4}">
          <p14:sldIdLst>
            <p14:sldId id="256"/>
            <p14:sldId id="341"/>
            <p14:sldId id="328"/>
            <p14:sldId id="257"/>
            <p14:sldId id="261"/>
            <p14:sldId id="333"/>
          </p14:sldIdLst>
        </p14:section>
        <p14:section name="Untitled Section" id="{C5F03602-148C-4F7A-AA35-3331E375C98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1482D-0F20-4697-B991-15DD42F5E6F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756B8-86BD-46AA-84ED-9C41C658C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5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a-I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570F-124B-48EB-AE65-027CD4D05FF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F567-32E4-4ED5-9603-519FB6EBF2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5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A72E7-6258-4599-BEA7-7E2A9D0FB7E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0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1F32-CA7E-49B9-B5AD-1C2C10A0889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4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0415-6D83-4265-BA66-DC85C53258B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2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56A5-997F-44F2-9A35-60FF5500FCC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814D-52AF-4752-9D5E-FFB0EECC843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3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57CA2-FD44-4692-8518-76207B06176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4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DCF92-238F-43B0-A419-D3D5C292FC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0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52EC-E491-4D98-A1F3-F51C476142F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C057-9FCE-461D-AEFB-C2302C9E906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3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60767-ECB3-43B6-BC01-083BC9BDB1D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4DC59-9296-4EF3-87D3-C61813343441}" type="slidenum">
              <a:rPr lang="ar-SA">
                <a:solidFill>
                  <a:srgbClr val="000000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3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375048"/>
          </a:xfrm>
        </p:spPr>
        <p:txBody>
          <a:bodyPr/>
          <a:lstStyle/>
          <a:p>
            <a:r>
              <a:rPr lang="fa-IR" sz="4400" b="1" dirty="0" smtClean="0"/>
              <a:t>گزارش روز روانشناس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6400800" cy="2209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3600" b="1" dirty="0" smtClean="0"/>
              <a:t>استان چهار محال و بختیاری</a:t>
            </a:r>
          </a:p>
          <a:p>
            <a:pPr>
              <a:lnSpc>
                <a:spcPct val="200000"/>
              </a:lnSpc>
            </a:pPr>
            <a:r>
              <a:rPr lang="fa-IR" sz="2400" dirty="0" smtClean="0"/>
              <a:t>دکتر سید کمال صولتی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2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267543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fa-IR" sz="2800" dirty="0">
                <a:solidFill>
                  <a:srgbClr val="000000"/>
                </a:solidFill>
                <a:ea typeface="+mn-ea"/>
              </a:rPr>
              <a:t>استان چهار محال و بختیاری</a:t>
            </a: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3" y="1600200"/>
            <a:ext cx="3295394" cy="45307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8279"/>
            <a:ext cx="4038600" cy="4234566"/>
          </a:xfrm>
        </p:spPr>
      </p:pic>
    </p:spTree>
    <p:extLst>
      <p:ext uri="{BB962C8B-B14F-4D97-AF65-F5344CB8AC3E}">
        <p14:creationId xmlns:p14="http://schemas.microsoft.com/office/powerpoint/2010/main" val="246254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206971"/>
          </a:xfrm>
        </p:spPr>
        <p:txBody>
          <a:bodyPr/>
          <a:lstStyle/>
          <a:p>
            <a:pPr algn="ctr"/>
            <a:r>
              <a:rPr lang="fa-IR" sz="2800" dirty="0">
                <a:solidFill>
                  <a:srgbClr val="000000"/>
                </a:solidFill>
              </a:rPr>
              <a:t>استان چهار محال و </a:t>
            </a:r>
            <a:r>
              <a:rPr lang="fa-IR" sz="2800" dirty="0" smtClean="0">
                <a:solidFill>
                  <a:srgbClr val="000000"/>
                </a:solidFill>
              </a:rPr>
              <a:t>بختیاری</a:t>
            </a:r>
            <a:br>
              <a:rPr lang="fa-IR" sz="2800" dirty="0" smtClean="0">
                <a:solidFill>
                  <a:srgbClr val="000000"/>
                </a:solidFill>
              </a:rPr>
            </a:br>
            <a:r>
              <a:rPr lang="fa-IR" sz="2800" dirty="0" smtClean="0">
                <a:solidFill>
                  <a:srgbClr val="000000"/>
                </a:solidFill>
              </a:rPr>
              <a:t>مدیر کل بهزیستی و رئیس شورا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49" y="1600200"/>
            <a:ext cx="6878701" cy="4530725"/>
          </a:xfrm>
        </p:spPr>
      </p:pic>
    </p:spTree>
    <p:extLst>
      <p:ext uri="{BB962C8B-B14F-4D97-AF65-F5344CB8AC3E}">
        <p14:creationId xmlns:p14="http://schemas.microsoft.com/office/powerpoint/2010/main" val="4896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60" y="908720"/>
            <a:ext cx="8229600" cy="720080"/>
          </a:xfrm>
        </p:spPr>
        <p:txBody>
          <a:bodyPr/>
          <a:lstStyle/>
          <a:p>
            <a:pPr algn="ctr"/>
            <a:r>
              <a:rPr lang="fa-IR" sz="2400" dirty="0">
                <a:solidFill>
                  <a:srgbClr val="000000"/>
                </a:solidFill>
              </a:rPr>
              <a:t>استان چهار محال و </a:t>
            </a:r>
            <a:r>
              <a:rPr lang="fa-IR" sz="2400" dirty="0" smtClean="0">
                <a:solidFill>
                  <a:srgbClr val="000000"/>
                </a:solidFill>
              </a:rPr>
              <a:t>بختیاری</a:t>
            </a:r>
            <a:br>
              <a:rPr lang="fa-IR" sz="2400" dirty="0" smtClean="0">
                <a:solidFill>
                  <a:srgbClr val="000000"/>
                </a:solidFill>
              </a:rPr>
            </a:br>
            <a:r>
              <a:rPr lang="fa-IR" sz="2400" dirty="0" smtClean="0">
                <a:solidFill>
                  <a:srgbClr val="000000"/>
                </a:solidFill>
              </a:rPr>
              <a:t>روز روانشناس برخط برای کلیه اعضاء با شورای استان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8003"/>
            <a:ext cx="8229600" cy="381825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6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802"/>
            <a:ext cx="8229600" cy="1123528"/>
          </a:xfrm>
        </p:spPr>
        <p:txBody>
          <a:bodyPr/>
          <a:lstStyle/>
          <a:p>
            <a:pPr algn="ctr"/>
            <a:r>
              <a:rPr lang="fa-IR" sz="2400" dirty="0">
                <a:solidFill>
                  <a:srgbClr val="000000"/>
                </a:solidFill>
              </a:rPr>
              <a:t>استان چهار محال و بختیاری</a:t>
            </a:r>
            <a:br>
              <a:rPr lang="fa-IR" sz="2400" dirty="0">
                <a:solidFill>
                  <a:srgbClr val="000000"/>
                </a:solidFill>
              </a:rPr>
            </a:br>
            <a:r>
              <a:rPr lang="fa-IR" sz="2400" dirty="0">
                <a:solidFill>
                  <a:srgbClr val="000000"/>
                </a:solidFill>
              </a:rPr>
              <a:t>روز روانشناس برخط برای کلیه اعضاء </a:t>
            </a:r>
            <a:r>
              <a:rPr lang="fa-IR" sz="2400" dirty="0" smtClean="0">
                <a:solidFill>
                  <a:srgbClr val="000000"/>
                </a:solidFill>
              </a:rPr>
              <a:t>با </a:t>
            </a:r>
            <a:r>
              <a:rPr lang="fa-IR" sz="2400" dirty="0">
                <a:solidFill>
                  <a:srgbClr val="000000"/>
                </a:solidFill>
              </a:rPr>
              <a:t>شورای استان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6330"/>
            <a:ext cx="8229600" cy="3838465"/>
          </a:xfrm>
        </p:spPr>
      </p:pic>
    </p:spTree>
    <p:extLst>
      <p:ext uri="{BB962C8B-B14F-4D97-AF65-F5344CB8AC3E}">
        <p14:creationId xmlns:p14="http://schemas.microsoft.com/office/powerpoint/2010/main" val="6956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18939"/>
          </a:xfrm>
        </p:spPr>
        <p:txBody>
          <a:bodyPr/>
          <a:lstStyle/>
          <a:p>
            <a:pPr algn="ctr"/>
            <a:r>
              <a:rPr lang="fa-IR" sz="2800" dirty="0">
                <a:solidFill>
                  <a:srgbClr val="000000"/>
                </a:solidFill>
              </a:rPr>
              <a:t>استان چهار محال و بختیاری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2788275" cy="5006975"/>
          </a:xfrm>
        </p:spPr>
      </p:pic>
    </p:spTree>
    <p:extLst>
      <p:ext uri="{BB962C8B-B14F-4D97-AF65-F5344CB8AC3E}">
        <p14:creationId xmlns:p14="http://schemas.microsoft.com/office/powerpoint/2010/main" val="23626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1.9"/>
</p:tagLst>
</file>

<file path=ppt/theme/theme1.xml><?xml version="1.0" encoding="utf-8"?>
<a:theme xmlns:a="http://schemas.openxmlformats.org/drawingml/2006/main" name="1_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</TotalTime>
  <Words>37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Garamond</vt:lpstr>
      <vt:lpstr>Rockwell</vt:lpstr>
      <vt:lpstr>Times New Roman</vt:lpstr>
      <vt:lpstr>Verdana</vt:lpstr>
      <vt:lpstr>Wingdings</vt:lpstr>
      <vt:lpstr>1_Level</vt:lpstr>
      <vt:lpstr>گزارش روز روانشناس</vt:lpstr>
      <vt:lpstr>استان چهار محال و بختیاری </vt:lpstr>
      <vt:lpstr>استان چهار محال و بختیاری مدیر کل بهزیستی و رئیس شورا </vt:lpstr>
      <vt:lpstr>استان چهار محال و بختیاری روز روانشناس برخط برای کلیه اعضاء با شورای استان </vt:lpstr>
      <vt:lpstr>استان چهار محال و بختیاری روز روانشناس برخط برای کلیه اعضاء با شورای استان </vt:lpstr>
      <vt:lpstr>استان چهار محال و بختیاری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Psychosomatic Medicine</dc:title>
  <dc:creator>mehr</dc:creator>
  <cp:lastModifiedBy>Dr Solati</cp:lastModifiedBy>
  <cp:revision>312</cp:revision>
  <dcterms:created xsi:type="dcterms:W3CDTF">2018-06-18T18:44:56Z</dcterms:created>
  <dcterms:modified xsi:type="dcterms:W3CDTF">2026-05-02T01:22:08Z</dcterms:modified>
</cp:coreProperties>
</file>